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64" r:id="rId4"/>
    <p:sldId id="265" r:id="rId5"/>
    <p:sldId id="266" r:id="rId6"/>
    <p:sldId id="267" r:id="rId7"/>
    <p:sldId id="268" r:id="rId8"/>
    <p:sldId id="269" r:id="rId9"/>
    <p:sldId id="270" r:id="rId10"/>
    <p:sldId id="271" r:id="rId11"/>
    <p:sldId id="272" r:id="rId12"/>
    <p:sldId id="273" r:id="rId13"/>
    <p:sldId id="274" r:id="rId14"/>
    <p:sldId id="275" r:id="rId15"/>
    <p:sldId id="276" r:id="rId16"/>
    <p:sldId id="277" r:id="rId17"/>
    <p:sldId id="278" r:id="rId18"/>
    <p:sldId id="279" r:id="rId19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B5B820-9850-44F2-BEED-74F4C19E2CEF}" type="datetimeFigureOut">
              <a:rPr lang="it-IT" smtClean="0"/>
              <a:t>26/03/2024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8AD303-2189-4827-A14C-28275C4261F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417233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8AD303-2189-4827-A14C-28275C4261F6}" type="slidenum">
              <a:rPr lang="it-IT" smtClean="0"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647535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9C36772-7AB1-B244-E551-F43EF60792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F3441850-18E2-46FB-618E-2C6FBA9192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335C3CD-163A-7D8D-87AF-4DA080E202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EF9D52-8DCD-4FC3-824B-2148D52B251A}" type="datetimeFigureOut">
              <a:rPr lang="it-IT" smtClean="0"/>
              <a:t>25/03/2024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26B0F85-216D-045D-7E53-3E0E0AF3AB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0B2AA0D-4568-90BF-077B-E49D814BD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4963B-FEBD-4593-BE34-94D798721A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669576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3FDBE9B-0DB0-CC62-FF2D-EA8FBA93DB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5CAFC590-2625-C37B-4DAD-ED5B333A42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84549A9-D43C-0A21-1DF9-51E0BBB9B0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EF9D52-8DCD-4FC3-824B-2148D52B251A}" type="datetimeFigureOut">
              <a:rPr lang="it-IT" smtClean="0"/>
              <a:t>25/03/2024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4E5A336-9E32-348F-E365-A16F1C57B2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600FC55-A52A-2620-5FDB-2606A7A729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4963B-FEBD-4593-BE34-94D798721A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307305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B78DE4D0-61F6-1ABC-9043-59AFAC58925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A4ED11BB-97A3-4C9A-1039-A4A7AAB7FB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E0BADA8-0951-7818-FD33-C9FBF992A7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EF9D52-8DCD-4FC3-824B-2148D52B251A}" type="datetimeFigureOut">
              <a:rPr lang="it-IT" smtClean="0"/>
              <a:t>25/03/2024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5F145C1-B37A-451C-0774-358B4533E7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92F44DA-B423-1427-016F-9F0B53D038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4963B-FEBD-4593-BE34-94D798721A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779596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8A07180-6DAB-39E1-D3D8-B71B9E2B0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7001DED-721E-4C06-D7FA-C6E59142E7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6440F4C-B3D9-4E2F-09BA-1B37D3816D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EF9D52-8DCD-4FC3-824B-2148D52B251A}" type="datetimeFigureOut">
              <a:rPr lang="it-IT" smtClean="0"/>
              <a:t>25/03/2024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BC75FC2-61A1-15B7-EE87-BA47CC1E20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240489E-F33E-E30A-2332-38F8D0623D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4963B-FEBD-4593-BE34-94D798721A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387857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2AD4AB4-B070-4270-86DB-A82B2C0C4C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9FBA14D-9099-14FA-C951-D1FCEE4062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51312EB-8554-8BDB-7323-7ED6625391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EF9D52-8DCD-4FC3-824B-2148D52B251A}" type="datetimeFigureOut">
              <a:rPr lang="it-IT" smtClean="0"/>
              <a:t>25/03/2024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4459367-BA7C-B659-BD92-8C56DA931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77553C8-3E68-A647-1D59-E09DD1820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4963B-FEBD-4593-BE34-94D798721A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816032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9757EA0-99AA-83FF-8A42-0DEC60DE8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21C559A-D6C4-3391-19D9-9A22E05D2C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8D070B9C-5345-99FA-854A-FD54E09563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6734568D-AA91-A832-52B8-A42EC814A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EF9D52-8DCD-4FC3-824B-2148D52B251A}" type="datetimeFigureOut">
              <a:rPr lang="it-IT" smtClean="0"/>
              <a:t>25/03/2024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B939E3EF-0E75-2D9D-8AEE-9236E9A49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4037499A-86E1-BC5B-0626-CA34CAE1E9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4963B-FEBD-4593-BE34-94D798721A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083041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0A63217-534C-996F-057D-0707134DBB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E44B770F-3D79-440E-4DE8-4C62D61E69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76C8B301-220B-4B5D-DD0E-9E7FF20ECE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D9018A56-D32D-AFBF-F5EF-F08E25CF56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3C75920A-1C53-C97C-7533-0BD377BDA50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4E8CB01E-509E-751E-40FA-2D7B5EE68E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EF9D52-8DCD-4FC3-824B-2148D52B251A}" type="datetimeFigureOut">
              <a:rPr lang="it-IT" smtClean="0"/>
              <a:t>25/03/2024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6355A0E3-A74D-CE2F-5C22-30787C8C73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D854B529-BBDD-BF99-2CBC-5364145B98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4963B-FEBD-4593-BE34-94D798721A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606056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43006F1-A13A-CCAD-79AF-1904A049B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2BBC64E7-107C-A0C9-08D4-07C5B874F2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EF9D52-8DCD-4FC3-824B-2148D52B251A}" type="datetimeFigureOut">
              <a:rPr lang="it-IT" smtClean="0"/>
              <a:t>25/03/2024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A8F7F784-5E3E-A45B-7934-50B42E2D43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1F0B8EE1-60D8-376E-8E4D-54ECF5F407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4963B-FEBD-4593-BE34-94D798721A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012307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D0609263-AC64-81D6-41E2-CCA10E7E86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EF9D52-8DCD-4FC3-824B-2148D52B251A}" type="datetimeFigureOut">
              <a:rPr lang="it-IT" smtClean="0"/>
              <a:t>25/03/2024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20C577BC-2817-FD12-D5E2-14184A4C6B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DD7A32A-B0CE-B39A-4BEB-2A1521D907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4963B-FEBD-4593-BE34-94D798721A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733697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E98D333-0793-F24F-C98E-B3B429137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B7AE3CA-80F0-256A-59C4-69934D45AE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EE32AE3C-9FF3-931A-660A-8568714517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F761F880-284D-9B5C-C846-0F3D0D0CB1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EF9D52-8DCD-4FC3-824B-2148D52B251A}" type="datetimeFigureOut">
              <a:rPr lang="it-IT" smtClean="0"/>
              <a:t>25/03/2024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0C318CF-536C-6A0B-D3A6-90B015A80A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93B8F75C-19F4-FFA2-16D3-3C7BC5BCE4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4963B-FEBD-4593-BE34-94D798721A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786208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74B2470-075E-7853-8E63-E5AC04A779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C510EA54-12B4-E41E-0168-3C0EAC3EC9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02C471F0-40C4-35AF-00FC-16E67A934E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FFC820CB-67E6-03E7-C929-880DF55C43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EF9D52-8DCD-4FC3-824B-2148D52B251A}" type="datetimeFigureOut">
              <a:rPr lang="it-IT" smtClean="0"/>
              <a:t>25/03/2024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2D91D99-D545-088D-9B42-5146502217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CCFACF34-007F-BBC7-226C-044F40852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4963B-FEBD-4593-BE34-94D798721A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915990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ED14F097-3308-CDA4-500D-6D4AFB29A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380BCCDE-B15F-D109-F26B-7C4621A4F4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C421C0D-80F3-FC7D-1913-B7292852D1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FEF9D52-8DCD-4FC3-824B-2148D52B251A}" type="datetimeFigureOut">
              <a:rPr lang="it-IT" smtClean="0"/>
              <a:t>25/03/2024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10874EE-7D9F-C590-53FB-DDE60BC707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01A234D-3D40-157D-FBCC-D713B16A42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544963B-FEBD-4593-BE34-94D798721A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54464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perceivelab.github.io/wp-mz-24/mhw1.html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01458F2-CA8F-023E-B5F6-FF59888772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122363"/>
            <a:ext cx="12192000" cy="2387600"/>
          </a:xfrm>
        </p:spPr>
        <p:txBody>
          <a:bodyPr>
            <a:noAutofit/>
          </a:bodyPr>
          <a:lstStyle/>
          <a:p>
            <a:r>
              <a:rPr lang="en-US" sz="4400" b="1" i="0" dirty="0" err="1">
                <a:effectLst/>
              </a:rPr>
              <a:t>UniCT</a:t>
            </a:r>
            <a:r>
              <a:rPr lang="en-US" sz="4400" b="1" i="0">
                <a:effectLst/>
              </a:rPr>
              <a:t> </a:t>
            </a:r>
            <a:r>
              <a:rPr lang="en-US" sz="4400" b="1"/>
              <a:t>- </a:t>
            </a:r>
            <a:r>
              <a:rPr lang="en-US" sz="4400" b="1" i="0">
                <a:effectLst/>
              </a:rPr>
              <a:t>L-8-INF</a:t>
            </a:r>
            <a:br>
              <a:rPr lang="en-US" sz="4400" b="1" i="0">
                <a:effectLst/>
              </a:rPr>
            </a:br>
            <a:r>
              <a:rPr lang="en-US" sz="4400" b="1" i="0">
                <a:effectLst/>
              </a:rPr>
              <a:t>DATABASES AND WEB PROGRAMMING M - Z</a:t>
            </a:r>
            <a:endParaRPr lang="it-IT" sz="4400" b="1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9459E6EE-1114-B66F-DC25-A173A4DB7B8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pPr>
              <a:spcAft>
                <a:spcPts val="600"/>
              </a:spcAft>
            </a:pPr>
            <a:r>
              <a:rPr lang="it-IT" sz="3600" b="1"/>
              <a:t>MINI-HOMEWORK 1</a:t>
            </a:r>
            <a:br>
              <a:rPr lang="it-IT"/>
            </a:br>
            <a:r>
              <a:rPr lang="it-IT">
                <a:hlinkClick r:id="rId2"/>
              </a:rPr>
              <a:t>https://perceivelab.github.io/wp-mz-24/mhw1.html</a:t>
            </a:r>
            <a:endParaRPr lang="it-IT"/>
          </a:p>
          <a:p>
            <a:r>
              <a:rPr lang="it-IT" i="1"/>
              <a:t>Studente: </a:t>
            </a:r>
            <a:r>
              <a:rPr lang="it-IT" b="1" i="1"/>
              <a:t>Lorenzo Monaco</a:t>
            </a:r>
          </a:p>
          <a:p>
            <a:r>
              <a:rPr lang="it-IT" i="1"/>
              <a:t>Matricola nr.: </a:t>
            </a:r>
            <a:r>
              <a:rPr lang="it-IT" b="1" i="1"/>
              <a:t>1000029737</a:t>
            </a:r>
          </a:p>
        </p:txBody>
      </p:sp>
    </p:spTree>
    <p:extLst>
      <p:ext uri="{BB962C8B-B14F-4D97-AF65-F5344CB8AC3E}">
        <p14:creationId xmlns:p14="http://schemas.microsoft.com/office/powerpoint/2010/main" val="10504734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47570D5-0A5D-DB05-09AB-48497162AD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5259"/>
            <a:ext cx="10515600" cy="931556"/>
          </a:xfrm>
        </p:spPr>
        <p:txBody>
          <a:bodyPr>
            <a:normAutofit/>
          </a:bodyPr>
          <a:lstStyle/>
          <a:p>
            <a:pPr marL="742950" indent="-742950">
              <a:lnSpc>
                <a:spcPct val="150000"/>
              </a:lnSpc>
              <a:buFont typeface="+mj-lt"/>
              <a:buAutoNum type="arabicPeriod" startAt="2"/>
            </a:pPr>
            <a:r>
              <a:rPr lang="it-IT" sz="3600" b="1" i="1" dirty="0"/>
              <a:t>Visualizzazione del layout (desktop) REALIZZATO</a:t>
            </a:r>
          </a:p>
        </p:txBody>
      </p:sp>
      <p:sp>
        <p:nvSpPr>
          <p:cNvPr id="7" name="Segnaposto contenuto 6">
            <a:extLst>
              <a:ext uri="{FF2B5EF4-FFF2-40B4-BE49-F238E27FC236}">
                <a16:creationId xmlns:a16="http://schemas.microsoft.com/office/drawing/2014/main" id="{20882D8F-F6BD-CAF3-90A7-D28BE5FE0D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8" name="Segnaposto contenuto 19">
            <a:extLst>
              <a:ext uri="{FF2B5EF4-FFF2-40B4-BE49-F238E27FC236}">
                <a16:creationId xmlns:a16="http://schemas.microsoft.com/office/drawing/2014/main" id="{35D26E3D-FB10-0A2B-E37E-A6C190CCDC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5405" y="1256325"/>
            <a:ext cx="11761187" cy="5276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8735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47570D5-0A5D-DB05-09AB-48497162AD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5259"/>
            <a:ext cx="10515600" cy="931556"/>
          </a:xfrm>
        </p:spPr>
        <p:txBody>
          <a:bodyPr>
            <a:normAutofit/>
          </a:bodyPr>
          <a:lstStyle/>
          <a:p>
            <a:pPr marL="742950" indent="-742950">
              <a:lnSpc>
                <a:spcPct val="150000"/>
              </a:lnSpc>
              <a:buFont typeface="+mj-lt"/>
              <a:buAutoNum type="arabicPeriod" startAt="2"/>
            </a:pPr>
            <a:r>
              <a:rPr lang="it-IT" sz="3600" b="1" i="1" dirty="0"/>
              <a:t>Visualizzazione del layout (desktop) REALIZZATO</a:t>
            </a:r>
          </a:p>
        </p:txBody>
      </p:sp>
      <p:sp>
        <p:nvSpPr>
          <p:cNvPr id="7" name="Segnaposto contenuto 6">
            <a:extLst>
              <a:ext uri="{FF2B5EF4-FFF2-40B4-BE49-F238E27FC236}">
                <a16:creationId xmlns:a16="http://schemas.microsoft.com/office/drawing/2014/main" id="{20882D8F-F6BD-CAF3-90A7-D28BE5FE0D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8" name="Segnaposto contenuto 19">
            <a:extLst>
              <a:ext uri="{FF2B5EF4-FFF2-40B4-BE49-F238E27FC236}">
                <a16:creationId xmlns:a16="http://schemas.microsoft.com/office/drawing/2014/main" id="{35D26E3D-FB10-0A2B-E37E-A6C190CCDC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5405" y="1258015"/>
            <a:ext cx="11761187" cy="5273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6168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47570D5-0A5D-DB05-09AB-48497162AD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5259"/>
            <a:ext cx="10515600" cy="931556"/>
          </a:xfrm>
        </p:spPr>
        <p:txBody>
          <a:bodyPr>
            <a:normAutofit/>
          </a:bodyPr>
          <a:lstStyle/>
          <a:p>
            <a:pPr marL="742950" indent="-742950">
              <a:lnSpc>
                <a:spcPct val="150000"/>
              </a:lnSpc>
              <a:buFont typeface="+mj-lt"/>
              <a:buAutoNum type="arabicPeriod" startAt="2"/>
            </a:pPr>
            <a:r>
              <a:rPr lang="it-IT" sz="3600" b="1" i="1" dirty="0"/>
              <a:t>Visualizzazione del layout (desktop) REALIZZATO</a:t>
            </a:r>
          </a:p>
        </p:txBody>
      </p:sp>
      <p:sp>
        <p:nvSpPr>
          <p:cNvPr id="7" name="Segnaposto contenuto 6">
            <a:extLst>
              <a:ext uri="{FF2B5EF4-FFF2-40B4-BE49-F238E27FC236}">
                <a16:creationId xmlns:a16="http://schemas.microsoft.com/office/drawing/2014/main" id="{20882D8F-F6BD-CAF3-90A7-D28BE5FE0D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8" name="Segnaposto contenuto 19">
            <a:extLst>
              <a:ext uri="{FF2B5EF4-FFF2-40B4-BE49-F238E27FC236}">
                <a16:creationId xmlns:a16="http://schemas.microsoft.com/office/drawing/2014/main" id="{35D26E3D-FB10-0A2B-E37E-A6C190CCDC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9174" y="1258015"/>
            <a:ext cx="11753649" cy="5273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3153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47570D5-0A5D-DB05-09AB-48497162AD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5259"/>
            <a:ext cx="10515600" cy="931556"/>
          </a:xfrm>
        </p:spPr>
        <p:txBody>
          <a:bodyPr>
            <a:normAutofit/>
          </a:bodyPr>
          <a:lstStyle/>
          <a:p>
            <a:pPr marL="742950" indent="-742950">
              <a:lnSpc>
                <a:spcPct val="150000"/>
              </a:lnSpc>
              <a:buFont typeface="+mj-lt"/>
              <a:buAutoNum type="arabicPeriod" startAt="2"/>
            </a:pPr>
            <a:r>
              <a:rPr lang="it-IT" sz="3600" b="1" i="1" dirty="0"/>
              <a:t>Visualizzazione del layout (desktop) REALIZZATO</a:t>
            </a:r>
          </a:p>
        </p:txBody>
      </p:sp>
      <p:sp>
        <p:nvSpPr>
          <p:cNvPr id="7" name="Segnaposto contenuto 6">
            <a:extLst>
              <a:ext uri="{FF2B5EF4-FFF2-40B4-BE49-F238E27FC236}">
                <a16:creationId xmlns:a16="http://schemas.microsoft.com/office/drawing/2014/main" id="{20882D8F-F6BD-CAF3-90A7-D28BE5FE0D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8" name="Segnaposto contenuto 19">
            <a:extLst>
              <a:ext uri="{FF2B5EF4-FFF2-40B4-BE49-F238E27FC236}">
                <a16:creationId xmlns:a16="http://schemas.microsoft.com/office/drawing/2014/main" id="{35D26E3D-FB10-0A2B-E37E-A6C190CCDC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2793" y="1258015"/>
            <a:ext cx="11726411" cy="5273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0342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47570D5-0A5D-DB05-09AB-48497162AD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5259"/>
            <a:ext cx="10515600" cy="931556"/>
          </a:xfrm>
        </p:spPr>
        <p:txBody>
          <a:bodyPr>
            <a:normAutofit/>
          </a:bodyPr>
          <a:lstStyle/>
          <a:p>
            <a:pPr marL="742950" indent="-742950">
              <a:lnSpc>
                <a:spcPct val="150000"/>
              </a:lnSpc>
              <a:buFont typeface="+mj-lt"/>
              <a:buAutoNum type="arabicPeriod" startAt="2"/>
            </a:pPr>
            <a:r>
              <a:rPr lang="it-IT" sz="3600" b="1" i="1" dirty="0"/>
              <a:t>Visualizzazione del layout (desktop) REALIZZATO</a:t>
            </a:r>
          </a:p>
        </p:txBody>
      </p:sp>
      <p:sp>
        <p:nvSpPr>
          <p:cNvPr id="7" name="Segnaposto contenuto 6">
            <a:extLst>
              <a:ext uri="{FF2B5EF4-FFF2-40B4-BE49-F238E27FC236}">
                <a16:creationId xmlns:a16="http://schemas.microsoft.com/office/drawing/2014/main" id="{20882D8F-F6BD-CAF3-90A7-D28BE5FE0D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8" name="Segnaposto contenuto 19">
            <a:extLst>
              <a:ext uri="{FF2B5EF4-FFF2-40B4-BE49-F238E27FC236}">
                <a16:creationId xmlns:a16="http://schemas.microsoft.com/office/drawing/2014/main" id="{35D26E3D-FB10-0A2B-E37E-A6C190CCDC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2793" y="1258015"/>
            <a:ext cx="11726411" cy="5273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4335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47570D5-0A5D-DB05-09AB-48497162AD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5259"/>
            <a:ext cx="10515600" cy="931556"/>
          </a:xfrm>
        </p:spPr>
        <p:txBody>
          <a:bodyPr>
            <a:normAutofit/>
          </a:bodyPr>
          <a:lstStyle/>
          <a:p>
            <a:pPr marL="742950" indent="-742950">
              <a:lnSpc>
                <a:spcPct val="150000"/>
              </a:lnSpc>
              <a:buFont typeface="+mj-lt"/>
              <a:buAutoNum type="arabicPeriod" startAt="3"/>
            </a:pPr>
            <a:r>
              <a:rPr lang="it-IT" sz="3600" b="1" i="1" dirty="0"/>
              <a:t>Visualizzazione del layout (mobile) ORIGINALE</a:t>
            </a:r>
          </a:p>
        </p:txBody>
      </p:sp>
      <p:pic>
        <p:nvPicPr>
          <p:cNvPr id="4" name="Segnaposto contenuto 3" descr="Immagine che contiene testo, elettronica, schermata, software&#10;&#10;Descrizione generata automaticamente">
            <a:extLst>
              <a:ext uri="{FF2B5EF4-FFF2-40B4-BE49-F238E27FC236}">
                <a16:creationId xmlns:a16="http://schemas.microsoft.com/office/drawing/2014/main" id="{251DC3FA-0289-FFD8-ED1A-1BBC71C2C2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6814"/>
            <a:ext cx="4229981" cy="5401469"/>
          </a:xfrm>
        </p:spPr>
      </p:pic>
      <p:pic>
        <p:nvPicPr>
          <p:cNvPr id="10" name="Immagine 9" descr="Immagine che contiene testo, schermata, Sito Web, Pagina Web&#10;&#10;Descrizione generata automaticamente">
            <a:extLst>
              <a:ext uri="{FF2B5EF4-FFF2-40B4-BE49-F238E27FC236}">
                <a16:creationId xmlns:a16="http://schemas.microsoft.com/office/drawing/2014/main" id="{FBF7C5CC-C3CE-36D1-2DDD-177C797C38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1331" y="1146813"/>
            <a:ext cx="4470669" cy="5401470"/>
          </a:xfrm>
          <a:prstGeom prst="rect">
            <a:avLst/>
          </a:prstGeom>
        </p:spPr>
      </p:pic>
      <p:pic>
        <p:nvPicPr>
          <p:cNvPr id="6" name="Immagine 5" descr="Immagine che contiene testo, schermata, software, Pagina Web&#10;&#10;Descrizione generata automaticamente">
            <a:extLst>
              <a:ext uri="{FF2B5EF4-FFF2-40B4-BE49-F238E27FC236}">
                <a16:creationId xmlns:a16="http://schemas.microsoft.com/office/drawing/2014/main" id="{F4D4659D-0410-4E4E-C347-65E222CDDA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7078" y="1146815"/>
            <a:ext cx="4357843" cy="5401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7226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47570D5-0A5D-DB05-09AB-48497162AD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5259"/>
            <a:ext cx="10515600" cy="931556"/>
          </a:xfrm>
        </p:spPr>
        <p:txBody>
          <a:bodyPr>
            <a:normAutofit/>
          </a:bodyPr>
          <a:lstStyle/>
          <a:p>
            <a:pPr marL="742950" indent="-742950">
              <a:lnSpc>
                <a:spcPct val="150000"/>
              </a:lnSpc>
              <a:buFont typeface="+mj-lt"/>
              <a:buAutoNum type="arabicPeriod" startAt="3"/>
            </a:pPr>
            <a:r>
              <a:rPr lang="it-IT" sz="3600" b="1" i="1" dirty="0"/>
              <a:t>Visualizzazione del layout (mobile) ORIGINALE</a:t>
            </a:r>
          </a:p>
        </p:txBody>
      </p:sp>
      <p:pic>
        <p:nvPicPr>
          <p:cNvPr id="4" name="Segnaposto contenuto 3">
            <a:extLst>
              <a:ext uri="{FF2B5EF4-FFF2-40B4-BE49-F238E27FC236}">
                <a16:creationId xmlns:a16="http://schemas.microsoft.com/office/drawing/2014/main" id="{251DC3FA-0289-FFD8-ED1A-1BBC71C2C2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1146813"/>
            <a:ext cx="4229981" cy="5401469"/>
          </a:xfr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F4D4659D-0410-4E4E-C347-65E222CDDA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00143" y="1146812"/>
            <a:ext cx="5453657" cy="5401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9181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47570D5-0A5D-DB05-09AB-48497162AD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5259"/>
            <a:ext cx="10515600" cy="931556"/>
          </a:xfrm>
        </p:spPr>
        <p:txBody>
          <a:bodyPr>
            <a:normAutofit/>
          </a:bodyPr>
          <a:lstStyle/>
          <a:p>
            <a:pPr marL="742950" indent="-742950">
              <a:lnSpc>
                <a:spcPct val="150000"/>
              </a:lnSpc>
              <a:buFont typeface="+mj-lt"/>
              <a:buAutoNum type="arabicPeriod" startAt="4"/>
            </a:pPr>
            <a:r>
              <a:rPr lang="it-IT" sz="3600" b="1" i="1" dirty="0"/>
              <a:t>Visualizzazione del layout (mobile) REALIZZATO</a:t>
            </a:r>
          </a:p>
        </p:txBody>
      </p:sp>
      <p:pic>
        <p:nvPicPr>
          <p:cNvPr id="4" name="Segnaposto contenuto 3">
            <a:extLst>
              <a:ext uri="{FF2B5EF4-FFF2-40B4-BE49-F238E27FC236}">
                <a16:creationId xmlns:a16="http://schemas.microsoft.com/office/drawing/2014/main" id="{251DC3FA-0289-FFD8-ED1A-1BBC71C2C2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146814"/>
            <a:ext cx="4229981" cy="5401469"/>
          </a:xfr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FBF7C5CC-C3CE-36D1-2DDD-177C797C38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87149" y="1146813"/>
            <a:ext cx="4337120" cy="5403856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F4D4659D-0410-4E4E-C347-65E222CDDA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17078" y="1146813"/>
            <a:ext cx="4483710" cy="5401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22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47570D5-0A5D-DB05-09AB-48497162AD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5259"/>
            <a:ext cx="10515600" cy="931556"/>
          </a:xfrm>
        </p:spPr>
        <p:txBody>
          <a:bodyPr>
            <a:normAutofit/>
          </a:bodyPr>
          <a:lstStyle/>
          <a:p>
            <a:pPr marL="742950" indent="-742950">
              <a:lnSpc>
                <a:spcPct val="150000"/>
              </a:lnSpc>
              <a:buFont typeface="+mj-lt"/>
              <a:buAutoNum type="arabicPeriod" startAt="4"/>
            </a:pPr>
            <a:r>
              <a:rPr lang="it-IT" sz="3600" b="1" i="1" dirty="0"/>
              <a:t>Visualizzazione del layout (mobile) REALIZZATO</a:t>
            </a:r>
          </a:p>
        </p:txBody>
      </p:sp>
      <p:pic>
        <p:nvPicPr>
          <p:cNvPr id="4" name="Segnaposto contenuto 3">
            <a:extLst>
              <a:ext uri="{FF2B5EF4-FFF2-40B4-BE49-F238E27FC236}">
                <a16:creationId xmlns:a16="http://schemas.microsoft.com/office/drawing/2014/main" id="{251DC3FA-0289-FFD8-ED1A-1BBC71C2C2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1146813"/>
            <a:ext cx="4229981" cy="5401469"/>
          </a:xfr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F4D4659D-0410-4E4E-C347-65E222CDDA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47982" y="1146812"/>
            <a:ext cx="5357978" cy="5401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6656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32AEEBC8-9D30-42EF-95F2-386C2653FB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F358256-0197-411F-B26D-BE54BECE20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128" y="502920"/>
            <a:ext cx="3389375" cy="1463040"/>
          </a:xfrm>
        </p:spPr>
        <p:txBody>
          <a:bodyPr anchor="ctr">
            <a:normAutofit fontScale="90000"/>
          </a:bodyPr>
          <a:lstStyle/>
          <a:p>
            <a:pPr algn="r"/>
            <a:r>
              <a:rPr lang="it-IT" sz="3600" dirty="0"/>
              <a:t>SITO WEB SCELTO: </a:t>
            </a:r>
            <a:r>
              <a:rPr lang="it-IT" sz="3600" b="1" u="sng" dirty="0"/>
              <a:t>www.ebay.it</a:t>
            </a:r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2E92FA66-67D7-4CB4-94D3-E643A9AD4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66159" y="1225296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B897305-1A78-1040-468E-A003823253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5" y="502920"/>
            <a:ext cx="6894576" cy="1463040"/>
          </a:xfrm>
        </p:spPr>
        <p:txBody>
          <a:bodyPr anchor="ctr">
            <a:normAutofit/>
          </a:bodyPr>
          <a:lstStyle/>
          <a:p>
            <a:pPr marL="0" indent="0" algn="just">
              <a:buNone/>
            </a:pPr>
            <a:r>
              <a:rPr lang="en-US" sz="2200" b="1" i="1" dirty="0">
                <a:solidFill>
                  <a:srgbClr val="FF0000"/>
                </a:solidFill>
              </a:rPr>
              <a:t>DISCLAIMER</a:t>
            </a:r>
            <a:r>
              <a:rPr lang="en-US" sz="2200" dirty="0">
                <a:solidFill>
                  <a:srgbClr val="FF0000"/>
                </a:solidFill>
              </a:rPr>
              <a:t>: </a:t>
            </a:r>
            <a:r>
              <a:rPr lang="en-US" sz="2200" dirty="0"/>
              <a:t>A causa </a:t>
            </a:r>
            <a:r>
              <a:rPr lang="en-US" sz="2200" dirty="0" err="1"/>
              <a:t>della</a:t>
            </a:r>
            <a:r>
              <a:rPr lang="en-US" sz="2200" dirty="0"/>
              <a:t> natura </a:t>
            </a:r>
            <a:r>
              <a:rPr lang="en-US" sz="2200" dirty="0" err="1"/>
              <a:t>della</a:t>
            </a:r>
            <a:r>
              <a:rPr lang="en-US" sz="2200" dirty="0"/>
              <a:t> </a:t>
            </a:r>
            <a:r>
              <a:rPr lang="en-US" sz="2200" dirty="0" err="1"/>
              <a:t>pagina</a:t>
            </a:r>
            <a:r>
              <a:rPr lang="en-US" sz="2200" dirty="0"/>
              <a:t> web </a:t>
            </a:r>
            <a:r>
              <a:rPr lang="it-IT" sz="2200" dirty="0"/>
              <a:t>scelta</a:t>
            </a:r>
            <a:r>
              <a:rPr lang="en-US" sz="2200" dirty="0"/>
              <a:t>, </a:t>
            </a:r>
            <a:r>
              <a:rPr lang="en-US" sz="2200" dirty="0" err="1"/>
              <a:t>si</a:t>
            </a:r>
            <a:r>
              <a:rPr lang="en-US" sz="2200" dirty="0"/>
              <a:t> </a:t>
            </a:r>
            <a:r>
              <a:rPr lang="en-US" sz="2200" dirty="0" err="1"/>
              <a:t>segnale</a:t>
            </a:r>
            <a:r>
              <a:rPr lang="en-US" sz="2200" dirty="0"/>
              <a:t> </a:t>
            </a:r>
            <a:r>
              <a:rPr lang="en-US" sz="2200" dirty="0" err="1"/>
              <a:t>che</a:t>
            </a:r>
            <a:r>
              <a:rPr lang="en-US" sz="2200" dirty="0"/>
              <a:t> </a:t>
            </a:r>
            <a:r>
              <a:rPr lang="en-US" sz="2200" dirty="0" err="1"/>
              <a:t>i</a:t>
            </a:r>
            <a:r>
              <a:rPr lang="en-US" sz="2200" dirty="0"/>
              <a:t> </a:t>
            </a:r>
            <a:r>
              <a:rPr lang="en-US" sz="2200" dirty="0" err="1"/>
              <a:t>contenuti</a:t>
            </a:r>
            <a:r>
              <a:rPr lang="en-US" sz="2200" dirty="0"/>
              <a:t> </a:t>
            </a:r>
            <a:r>
              <a:rPr lang="en-US" sz="2200" dirty="0" err="1"/>
              <a:t>della</a:t>
            </a:r>
            <a:r>
              <a:rPr lang="en-US" sz="2200" dirty="0"/>
              <a:t> </a:t>
            </a:r>
            <a:r>
              <a:rPr lang="en-US" sz="2200" dirty="0" err="1"/>
              <a:t>stessa</a:t>
            </a:r>
            <a:r>
              <a:rPr lang="en-US" sz="2200" dirty="0"/>
              <a:t> (</a:t>
            </a:r>
            <a:r>
              <a:rPr lang="en-US" sz="2200" dirty="0" err="1"/>
              <a:t>immagini</a:t>
            </a:r>
            <a:r>
              <a:rPr lang="en-US" sz="2200" dirty="0"/>
              <a:t>, </a:t>
            </a:r>
            <a:r>
              <a:rPr lang="en-US" sz="2200" dirty="0" err="1"/>
              <a:t>testi</a:t>
            </a:r>
            <a:r>
              <a:rPr lang="en-US" sz="2200" dirty="0"/>
              <a:t>) </a:t>
            </a:r>
            <a:r>
              <a:rPr lang="en-US" sz="2200" dirty="0" err="1"/>
              <a:t>siano</a:t>
            </a:r>
            <a:r>
              <a:rPr lang="en-US" sz="2200" dirty="0"/>
              <a:t> </a:t>
            </a:r>
            <a:r>
              <a:rPr lang="en-US" sz="2200" dirty="0" err="1"/>
              <a:t>mutati</a:t>
            </a:r>
            <a:r>
              <a:rPr lang="en-US" sz="2200" dirty="0"/>
              <a:t> </a:t>
            </a:r>
            <a:r>
              <a:rPr lang="en-US" sz="2200" dirty="0" err="1"/>
              <a:t>nel</a:t>
            </a:r>
            <a:r>
              <a:rPr lang="en-US" sz="2200" dirty="0"/>
              <a:t> </a:t>
            </a:r>
            <a:r>
              <a:rPr lang="en-US" sz="2200" dirty="0" err="1"/>
              <a:t>corso</a:t>
            </a:r>
            <a:r>
              <a:rPr lang="en-US" sz="2200" dirty="0"/>
              <a:t> </a:t>
            </a:r>
            <a:r>
              <a:rPr lang="en-US" sz="2200" dirty="0" err="1"/>
              <a:t>della</a:t>
            </a:r>
            <a:r>
              <a:rPr lang="en-US" sz="2200" dirty="0"/>
              <a:t> </a:t>
            </a:r>
            <a:r>
              <a:rPr lang="en-US" sz="2200" dirty="0" err="1"/>
              <a:t>realizzazione</a:t>
            </a:r>
            <a:r>
              <a:rPr lang="en-US" sz="2200" dirty="0"/>
              <a:t> del </a:t>
            </a:r>
            <a:r>
              <a:rPr lang="en-US" sz="2200" dirty="0" err="1"/>
              <a:t>sito</a:t>
            </a:r>
            <a:r>
              <a:rPr lang="en-US" sz="2200" dirty="0"/>
              <a:t> </a:t>
            </a:r>
            <a:r>
              <a:rPr lang="en-US" sz="2200" dirty="0" err="1"/>
              <a:t>personale</a:t>
            </a:r>
            <a:r>
              <a:rPr lang="en-US" sz="2200" dirty="0"/>
              <a:t>.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DB82C8A0-4EDE-6AB3-7CD1-0CD52A0756AB}"/>
              </a:ext>
            </a:extLst>
          </p:cNvPr>
          <p:cNvSpPr txBox="1"/>
          <p:nvPr/>
        </p:nvSpPr>
        <p:spPr>
          <a:xfrm>
            <a:off x="2634283" y="2514600"/>
            <a:ext cx="7275005" cy="2701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it-IT" sz="2400" i="1" dirty="0"/>
              <a:t>La presentazione è di seguito strutturata: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it-IT" sz="2400" b="1" i="1" dirty="0"/>
              <a:t>Visualizzazione del layout (desktop) ORIGINALE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it-IT" sz="2400" b="1" i="1" dirty="0"/>
              <a:t>Visualizzazione del layout (desktop) REALIZZATO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it-IT" sz="2400" b="1" i="1" dirty="0"/>
              <a:t>Visualizzazione del layout (mobile) ORIGINALE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it-IT" sz="2400" b="1" i="1" dirty="0"/>
              <a:t>Visualizzazione del layout (mobile) REALIZZATO</a:t>
            </a:r>
          </a:p>
        </p:txBody>
      </p:sp>
    </p:spTree>
    <p:extLst>
      <p:ext uri="{BB962C8B-B14F-4D97-AF65-F5344CB8AC3E}">
        <p14:creationId xmlns:p14="http://schemas.microsoft.com/office/powerpoint/2010/main" val="15362318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47570D5-0A5D-DB05-09AB-48497162AD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5259"/>
            <a:ext cx="10515600" cy="931556"/>
          </a:xfrm>
        </p:spPr>
        <p:txBody>
          <a:bodyPr>
            <a:norm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it-IT" sz="3600" b="1" i="1" dirty="0"/>
              <a:t>Visualizzazione del layout (desktop) ORIGINALE</a:t>
            </a:r>
            <a:endParaRPr lang="it-IT" sz="3600" dirty="0"/>
          </a:p>
        </p:txBody>
      </p:sp>
      <p:sp>
        <p:nvSpPr>
          <p:cNvPr id="7" name="Segnaposto contenuto 6">
            <a:extLst>
              <a:ext uri="{FF2B5EF4-FFF2-40B4-BE49-F238E27FC236}">
                <a16:creationId xmlns:a16="http://schemas.microsoft.com/office/drawing/2014/main" id="{20882D8F-F6BD-CAF3-90A7-D28BE5FE0D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8" name="Segnaposto contenuto 19">
            <a:extLst>
              <a:ext uri="{FF2B5EF4-FFF2-40B4-BE49-F238E27FC236}">
                <a16:creationId xmlns:a16="http://schemas.microsoft.com/office/drawing/2014/main" id="{35D26E3D-FB10-0A2B-E37E-A6C190CCDC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3555" y="1234766"/>
            <a:ext cx="11864890" cy="5320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7819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47570D5-0A5D-DB05-09AB-48497162AD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5259"/>
            <a:ext cx="10515600" cy="931556"/>
          </a:xfrm>
        </p:spPr>
        <p:txBody>
          <a:bodyPr>
            <a:norm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it-IT" sz="3600" b="1" i="1" dirty="0"/>
              <a:t>Visualizzazione del layout (desktop) ORIGINALE</a:t>
            </a:r>
            <a:endParaRPr lang="it-IT" sz="3600" dirty="0"/>
          </a:p>
        </p:txBody>
      </p:sp>
      <p:sp>
        <p:nvSpPr>
          <p:cNvPr id="7" name="Segnaposto contenuto 6">
            <a:extLst>
              <a:ext uri="{FF2B5EF4-FFF2-40B4-BE49-F238E27FC236}">
                <a16:creationId xmlns:a16="http://schemas.microsoft.com/office/drawing/2014/main" id="{20882D8F-F6BD-CAF3-90A7-D28BE5FE0D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8" name="Segnaposto contenuto 19">
            <a:extLst>
              <a:ext uri="{FF2B5EF4-FFF2-40B4-BE49-F238E27FC236}">
                <a16:creationId xmlns:a16="http://schemas.microsoft.com/office/drawing/2014/main" id="{35D26E3D-FB10-0A2B-E37E-A6C190CCDC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3555" y="1234766"/>
            <a:ext cx="11864890" cy="5320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5787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47570D5-0A5D-DB05-09AB-48497162AD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5259"/>
            <a:ext cx="10515600" cy="931556"/>
          </a:xfrm>
        </p:spPr>
        <p:txBody>
          <a:bodyPr>
            <a:norm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it-IT" sz="3600" b="1" i="1" dirty="0"/>
              <a:t>Visualizzazione del layout (desktop) ORIGINALE</a:t>
            </a:r>
            <a:endParaRPr lang="it-IT" sz="3600" dirty="0"/>
          </a:p>
        </p:txBody>
      </p:sp>
      <p:sp>
        <p:nvSpPr>
          <p:cNvPr id="7" name="Segnaposto contenuto 6">
            <a:extLst>
              <a:ext uri="{FF2B5EF4-FFF2-40B4-BE49-F238E27FC236}">
                <a16:creationId xmlns:a16="http://schemas.microsoft.com/office/drawing/2014/main" id="{20882D8F-F6BD-CAF3-90A7-D28BE5FE0D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8" name="Segnaposto contenuto 19">
            <a:extLst>
              <a:ext uri="{FF2B5EF4-FFF2-40B4-BE49-F238E27FC236}">
                <a16:creationId xmlns:a16="http://schemas.microsoft.com/office/drawing/2014/main" id="{35D26E3D-FB10-0A2B-E37E-A6C190CCDC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4178" y="1234766"/>
            <a:ext cx="11823643" cy="5320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2610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47570D5-0A5D-DB05-09AB-48497162AD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5259"/>
            <a:ext cx="10515600" cy="931556"/>
          </a:xfrm>
        </p:spPr>
        <p:txBody>
          <a:bodyPr>
            <a:norm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it-IT" sz="3600" b="1" i="1" dirty="0"/>
              <a:t>Visualizzazione del layout (desktop) ORIGINALE</a:t>
            </a:r>
            <a:endParaRPr lang="it-IT" sz="3600" dirty="0"/>
          </a:p>
        </p:txBody>
      </p:sp>
      <p:sp>
        <p:nvSpPr>
          <p:cNvPr id="7" name="Segnaposto contenuto 6">
            <a:extLst>
              <a:ext uri="{FF2B5EF4-FFF2-40B4-BE49-F238E27FC236}">
                <a16:creationId xmlns:a16="http://schemas.microsoft.com/office/drawing/2014/main" id="{20882D8F-F6BD-CAF3-90A7-D28BE5FE0D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8" name="Segnaposto contenuto 19">
            <a:extLst>
              <a:ext uri="{FF2B5EF4-FFF2-40B4-BE49-F238E27FC236}">
                <a16:creationId xmlns:a16="http://schemas.microsoft.com/office/drawing/2014/main" id="{35D26E3D-FB10-0A2B-E37E-A6C190CCDC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4178" y="1253260"/>
            <a:ext cx="11823643" cy="5283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5567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47570D5-0A5D-DB05-09AB-48497162AD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5259"/>
            <a:ext cx="10515600" cy="931556"/>
          </a:xfrm>
        </p:spPr>
        <p:txBody>
          <a:bodyPr>
            <a:norm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it-IT" sz="3600" b="1" i="1" dirty="0"/>
              <a:t>Visualizzazione del layout (desktop) ORIGINALE</a:t>
            </a:r>
            <a:endParaRPr lang="it-IT" sz="3600" dirty="0"/>
          </a:p>
        </p:txBody>
      </p:sp>
      <p:sp>
        <p:nvSpPr>
          <p:cNvPr id="7" name="Segnaposto contenuto 6">
            <a:extLst>
              <a:ext uri="{FF2B5EF4-FFF2-40B4-BE49-F238E27FC236}">
                <a16:creationId xmlns:a16="http://schemas.microsoft.com/office/drawing/2014/main" id="{20882D8F-F6BD-CAF3-90A7-D28BE5FE0D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8" name="Segnaposto contenuto 19">
            <a:extLst>
              <a:ext uri="{FF2B5EF4-FFF2-40B4-BE49-F238E27FC236}">
                <a16:creationId xmlns:a16="http://schemas.microsoft.com/office/drawing/2014/main" id="{35D26E3D-FB10-0A2B-E37E-A6C190CCDC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4178" y="1253260"/>
            <a:ext cx="11823642" cy="5283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8643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47570D5-0A5D-DB05-09AB-48497162AD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5259"/>
            <a:ext cx="10515600" cy="931556"/>
          </a:xfrm>
        </p:spPr>
        <p:txBody>
          <a:bodyPr>
            <a:norm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it-IT" sz="3600" b="1" i="1" dirty="0"/>
              <a:t>Visualizzazione del layout (desktop) ORIGINALE</a:t>
            </a:r>
            <a:endParaRPr lang="it-IT" sz="3600" dirty="0"/>
          </a:p>
        </p:txBody>
      </p:sp>
      <p:sp>
        <p:nvSpPr>
          <p:cNvPr id="7" name="Segnaposto contenuto 6">
            <a:extLst>
              <a:ext uri="{FF2B5EF4-FFF2-40B4-BE49-F238E27FC236}">
                <a16:creationId xmlns:a16="http://schemas.microsoft.com/office/drawing/2014/main" id="{20882D8F-F6BD-CAF3-90A7-D28BE5FE0D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8" name="Segnaposto contenuto 19">
            <a:extLst>
              <a:ext uri="{FF2B5EF4-FFF2-40B4-BE49-F238E27FC236}">
                <a16:creationId xmlns:a16="http://schemas.microsoft.com/office/drawing/2014/main" id="{35D26E3D-FB10-0A2B-E37E-A6C190CCDC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4801" y="1253260"/>
            <a:ext cx="11782396" cy="5283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4898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47570D5-0A5D-DB05-09AB-48497162AD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5259"/>
            <a:ext cx="10515600" cy="931556"/>
          </a:xfrm>
        </p:spPr>
        <p:txBody>
          <a:bodyPr>
            <a:normAutofit/>
          </a:bodyPr>
          <a:lstStyle/>
          <a:p>
            <a:pPr marL="742950" indent="-742950">
              <a:lnSpc>
                <a:spcPct val="150000"/>
              </a:lnSpc>
              <a:buFont typeface="+mj-lt"/>
              <a:buAutoNum type="arabicPeriod" startAt="2"/>
            </a:pPr>
            <a:r>
              <a:rPr lang="it-IT" sz="3600" b="1" i="1" dirty="0"/>
              <a:t>Visualizzazione del layout (desktop) REALIZZATO</a:t>
            </a:r>
          </a:p>
        </p:txBody>
      </p:sp>
      <p:sp>
        <p:nvSpPr>
          <p:cNvPr id="7" name="Segnaposto contenuto 6">
            <a:extLst>
              <a:ext uri="{FF2B5EF4-FFF2-40B4-BE49-F238E27FC236}">
                <a16:creationId xmlns:a16="http://schemas.microsoft.com/office/drawing/2014/main" id="{20882D8F-F6BD-CAF3-90A7-D28BE5FE0D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8" name="Segnaposto contenuto 19">
            <a:extLst>
              <a:ext uri="{FF2B5EF4-FFF2-40B4-BE49-F238E27FC236}">
                <a16:creationId xmlns:a16="http://schemas.microsoft.com/office/drawing/2014/main" id="{35D26E3D-FB10-0A2B-E37E-A6C190CCDC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5405" y="1253260"/>
            <a:ext cx="11761187" cy="5283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49207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</TotalTime>
  <Words>225</Words>
  <Application>Microsoft Office PowerPoint</Application>
  <PresentationFormat>Widescreen</PresentationFormat>
  <Paragraphs>28</Paragraphs>
  <Slides>18</Slides>
  <Notes>1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18</vt:i4>
      </vt:variant>
    </vt:vector>
  </HeadingPairs>
  <TitlesOfParts>
    <vt:vector size="22" baseType="lpstr">
      <vt:lpstr>Aptos</vt:lpstr>
      <vt:lpstr>Aptos Display</vt:lpstr>
      <vt:lpstr>Arial</vt:lpstr>
      <vt:lpstr>Tema di Office</vt:lpstr>
      <vt:lpstr>UniCT - L-8-INF DATABASES AND WEB PROGRAMMING M - Z</vt:lpstr>
      <vt:lpstr>SITO WEB SCELTO: www.ebay.it</vt:lpstr>
      <vt:lpstr>Visualizzazione del layout (desktop) ORIGINALE</vt:lpstr>
      <vt:lpstr>Visualizzazione del layout (desktop) ORIGINALE</vt:lpstr>
      <vt:lpstr>Visualizzazione del layout (desktop) ORIGINALE</vt:lpstr>
      <vt:lpstr>Visualizzazione del layout (desktop) ORIGINALE</vt:lpstr>
      <vt:lpstr>Visualizzazione del layout (desktop) ORIGINALE</vt:lpstr>
      <vt:lpstr>Visualizzazione del layout (desktop) ORIGINALE</vt:lpstr>
      <vt:lpstr>Visualizzazione del layout (desktop) REALIZZATO</vt:lpstr>
      <vt:lpstr>Visualizzazione del layout (desktop) REALIZZATO</vt:lpstr>
      <vt:lpstr>Visualizzazione del layout (desktop) REALIZZATO</vt:lpstr>
      <vt:lpstr>Visualizzazione del layout (desktop) REALIZZATO</vt:lpstr>
      <vt:lpstr>Visualizzazione del layout (desktop) REALIZZATO</vt:lpstr>
      <vt:lpstr>Visualizzazione del layout (desktop) REALIZZATO</vt:lpstr>
      <vt:lpstr>Visualizzazione del layout (mobile) ORIGINALE</vt:lpstr>
      <vt:lpstr>Visualizzazione del layout (mobile) ORIGINALE</vt:lpstr>
      <vt:lpstr>Visualizzazione del layout (mobile) REALIZZATO</vt:lpstr>
      <vt:lpstr>Visualizzazione del layout (mobile) REALIZZATO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LORENZO MONACO</dc:creator>
  <cp:lastModifiedBy>LORENZO MONACO</cp:lastModifiedBy>
  <cp:revision>13</cp:revision>
  <dcterms:created xsi:type="dcterms:W3CDTF">2024-03-25T22:45:24Z</dcterms:created>
  <dcterms:modified xsi:type="dcterms:W3CDTF">2024-03-25T23:19:15Z</dcterms:modified>
</cp:coreProperties>
</file>